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49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340240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№133</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a:t>
            </a:r>
            <a:r>
              <a:rPr lang="kk-KZ" altLang="ru-RU" sz="1200" b="1" dirty="0">
                <a:latin typeface="Times New Roman" panose="02020603050405020304" pitchFamily="18" charset="0"/>
                <a:cs typeface="Times New Roman" panose="02020603050405020304" pitchFamily="18" charset="0"/>
              </a:rPr>
              <a:t> мамырдаға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14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13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14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Жел солтүстік-батыстан соғады, күші түнде 4-9 м/с, күндіз 7-12, екпіні 15-18 м/с. Ауа температурасы түнде 4-6, күндіз 13-15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15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14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15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Жел солтүстік-батыстан соғады, күші 4-9 м/с. Ауа температурасы 1-3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50" y="32686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A80384AB-8608-FED5-D069-524BDE52AB09}"/>
              </a:ext>
            </a:extLst>
          </p:cNvPr>
          <p:cNvSpPr txBox="1"/>
          <p:nvPr/>
        </p:nvSpPr>
        <p:spPr>
          <a:xfrm>
            <a:off x="5062886" y="226840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5" name="Таблица 2">
            <a:extLst>
              <a:ext uri="{FF2B5EF4-FFF2-40B4-BE49-F238E27FC236}">
                <a16:creationId xmlns:a16="http://schemas.microsoft.com/office/drawing/2014/main" id="{826B5870-4079-C14E-CBFE-B4A31674F3AA}"/>
              </a:ext>
            </a:extLst>
          </p:cNvPr>
          <p:cNvGraphicFramePr>
            <a:graphicFrameLocks noGrp="1"/>
          </p:cNvGraphicFramePr>
          <p:nvPr>
            <p:extLst>
              <p:ext uri="{D42A27DB-BD31-4B8C-83A1-F6EECF244321}">
                <p14:modId xmlns:p14="http://schemas.microsoft.com/office/powerpoint/2010/main" val="2171363745"/>
              </p:ext>
            </p:extLst>
          </p:nvPr>
        </p:nvGraphicFramePr>
        <p:xfrm>
          <a:off x="5033957" y="4221088"/>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905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0,181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73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0,750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 / Эрнст Л.В. </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24839</TotalTime>
  <Words>669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4704</cp:revision>
  <cp:lastPrinted>2021-07-01T03:56:27Z</cp:lastPrinted>
  <dcterms:created xsi:type="dcterms:W3CDTF">2018-03-27T06:03:00Z</dcterms:created>
  <dcterms:modified xsi:type="dcterms:W3CDTF">2026-05-13T07:12:50Z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